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65A55-7F7A-405F-AD1C-D43BB08E6BA5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EE6E2-9FA2-43E5-9246-49215AB323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789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0EE6E2-9FA2-43E5-9246-49215AB323C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086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07AF-55CB-40A0-A14D-E5DA28294D5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62B7-192B-425C-A471-648F0AB74B49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082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07AF-55CB-40A0-A14D-E5DA28294D5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62B7-192B-425C-A471-648F0AB74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699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07AF-55CB-40A0-A14D-E5DA28294D5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62B7-192B-425C-A471-648F0AB74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21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07AF-55CB-40A0-A14D-E5DA28294D5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62B7-192B-425C-A471-648F0AB74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499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07AF-55CB-40A0-A14D-E5DA28294D5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62B7-192B-425C-A471-648F0AB74B49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743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07AF-55CB-40A0-A14D-E5DA28294D5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62B7-192B-425C-A471-648F0AB74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694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07AF-55CB-40A0-A14D-E5DA28294D5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62B7-192B-425C-A471-648F0AB74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834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07AF-55CB-40A0-A14D-E5DA28294D5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62B7-192B-425C-A471-648F0AB74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026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07AF-55CB-40A0-A14D-E5DA28294D5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62B7-192B-425C-A471-648F0AB74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871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79F07AF-55CB-40A0-A14D-E5DA28294D5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162B7-192B-425C-A471-648F0AB74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02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07AF-55CB-40A0-A14D-E5DA28294D5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62B7-192B-425C-A471-648F0AB74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381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79F07AF-55CB-40A0-A14D-E5DA28294D52}" type="datetimeFigureOut">
              <a:rPr lang="en-GB" smtClean="0"/>
              <a:t>11/12/2018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162B7-192B-425C-A471-648F0AB74B49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08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Dxmq_6-c6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lVygaU1yAS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E619-CCF2-48DF-AF47-8E8A8E7A05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Games Development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600CE2-2369-4271-A6FA-BC53A6DD62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Leon Irving B00301496</a:t>
            </a:r>
          </a:p>
        </p:txBody>
      </p:sp>
    </p:spTree>
    <p:extLst>
      <p:ext uri="{BB962C8B-B14F-4D97-AF65-F5344CB8AC3E}">
        <p14:creationId xmlns:p14="http://schemas.microsoft.com/office/powerpoint/2010/main" val="3839733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84B90-AA01-414D-847C-23ACBFF30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Prototype Demo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8EF41D-12BE-467C-9AC3-329171B0A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Demo Playthrough: </a:t>
            </a:r>
            <a:r>
              <a:rPr lang="en-GB" dirty="0">
                <a:hlinkClick r:id="rId3"/>
              </a:rPr>
              <a:t>https://www.youtube.com/watch?v=GDxmq_6-c6I</a:t>
            </a:r>
            <a:endParaRPr lang="en-GB" dirty="0"/>
          </a:p>
          <a:p>
            <a:r>
              <a:rPr lang="en-GB" dirty="0"/>
              <a:t>Demo Commentary</a:t>
            </a:r>
            <a:r>
              <a:rPr lang="en-GB"/>
              <a:t>: </a:t>
            </a:r>
            <a:r>
              <a:rPr lang="en-GB" u="sng">
                <a:hlinkClick r:id="rId4"/>
              </a:rPr>
              <a:t>https://www.youtube.com/watch?v=lVygaU1yAS4</a:t>
            </a:r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1865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101D4-2D46-4536-A334-30FFCE88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1555F-6BA3-4842-A9F0-B84DC756E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 ‘Interloper’</a:t>
            </a:r>
          </a:p>
          <a:p>
            <a:r>
              <a:rPr lang="en-GB" dirty="0"/>
              <a:t>- A sci fi single player first person shooter</a:t>
            </a:r>
          </a:p>
          <a:p>
            <a:r>
              <a:rPr lang="en-GB" dirty="0"/>
              <a:t>- Player fights enemies, picks up weapons etc., completes objectives</a:t>
            </a:r>
          </a:p>
          <a:p>
            <a:r>
              <a:rPr lang="en-GB" dirty="0"/>
              <a:t>- Inspired by games such as Halo, Doom, Destiny etc.</a:t>
            </a:r>
          </a:p>
        </p:txBody>
      </p:sp>
    </p:spTree>
    <p:extLst>
      <p:ext uri="{BB962C8B-B14F-4D97-AF65-F5344CB8AC3E}">
        <p14:creationId xmlns:p14="http://schemas.microsoft.com/office/powerpoint/2010/main" val="338289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A2E2B-1A54-470D-A521-4667C41F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EFA6B-D113-4E7A-AA1B-DB3087838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Unreal Engine 4</a:t>
            </a:r>
          </a:p>
          <a:p>
            <a:r>
              <a:rPr lang="en-GB" dirty="0"/>
              <a:t>- Prior development experience</a:t>
            </a:r>
          </a:p>
          <a:p>
            <a:r>
              <a:rPr lang="en-GB" dirty="0"/>
              <a:t>- High support for first person games</a:t>
            </a:r>
          </a:p>
          <a:p>
            <a:r>
              <a:rPr lang="en-GB" dirty="0"/>
              <a:t>- Easy implementation of high fidelity lighting </a:t>
            </a:r>
          </a:p>
          <a:p>
            <a:r>
              <a:rPr lang="en-GB" dirty="0"/>
              <a:t>and 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CF880-3565-4323-87C5-69DA0725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845733"/>
            <a:ext cx="5059680" cy="275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84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DBAC5-E6DB-476A-AD1D-53EC3DC5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 and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A1301-5EF0-4E95-97B2-F3B699005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 First person shooting and controls</a:t>
            </a:r>
          </a:p>
          <a:p>
            <a:r>
              <a:rPr lang="en-GB" dirty="0"/>
              <a:t>- Multiple different weapons</a:t>
            </a:r>
          </a:p>
          <a:p>
            <a:r>
              <a:rPr lang="en-GB" dirty="0"/>
              <a:t>- Variety of enemies</a:t>
            </a:r>
          </a:p>
          <a:p>
            <a:r>
              <a:rPr lang="en-GB" dirty="0"/>
              <a:t>- Boss battles</a:t>
            </a:r>
          </a:p>
          <a:p>
            <a:r>
              <a:rPr lang="en-GB" dirty="0"/>
              <a:t>- Objectives</a:t>
            </a:r>
          </a:p>
          <a:p>
            <a:r>
              <a:rPr lang="en-GB" dirty="0"/>
              <a:t>- Interactable 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AFC34-4741-439C-B43A-47E4AE94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80" y="1890522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66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38356-7CC7-45A6-97F7-68D5AF4D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ED3DA-2C03-4734-8DA1-31804D2EB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 Begins in Hub area; doors to each level</a:t>
            </a:r>
          </a:p>
          <a:p>
            <a:r>
              <a:rPr lang="en-GB" dirty="0"/>
              <a:t>- Multiple paths</a:t>
            </a:r>
          </a:p>
          <a:p>
            <a:r>
              <a:rPr lang="en-GB" dirty="0"/>
              <a:t>- Ends with boss battle</a:t>
            </a:r>
          </a:p>
          <a:p>
            <a:r>
              <a:rPr lang="en-GB" dirty="0"/>
              <a:t>- Abstract, minimalist art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B8FD1-8B53-48CF-AC59-801234A51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28" y="1845734"/>
            <a:ext cx="3709851" cy="2016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B56E40-CDA5-40A8-98AD-5CD26DB9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8" y="3960910"/>
            <a:ext cx="3709851" cy="201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07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6B534-358D-44CE-8D9C-BD6CD985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87692-AB7E-4347-AAE1-2A69E17EA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 UE4 Blueprint visual scripting</a:t>
            </a:r>
          </a:p>
          <a:p>
            <a:r>
              <a:rPr lang="en-GB" dirty="0"/>
              <a:t>- Allows rapid prototyping</a:t>
            </a:r>
          </a:p>
          <a:p>
            <a:r>
              <a:rPr lang="en-GB" dirty="0"/>
              <a:t>- Photoshop for UI and Texturing</a:t>
            </a:r>
          </a:p>
          <a:p>
            <a:r>
              <a:rPr lang="en-GB" dirty="0"/>
              <a:t>- Blender for 3D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EF617-C545-4C26-9B7A-13A013EC2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80" y="2200617"/>
            <a:ext cx="6096000" cy="331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1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1D84-6AC4-4D6B-8761-48000164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Immersion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D95D-E387-427E-A74B-AB08B03D1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 Audio</a:t>
            </a:r>
          </a:p>
          <a:p>
            <a:r>
              <a:rPr lang="en-GB" dirty="0"/>
              <a:t>- Lighting</a:t>
            </a:r>
          </a:p>
          <a:p>
            <a:r>
              <a:rPr lang="en-GB" dirty="0"/>
              <a:t>- Game atmosphere</a:t>
            </a:r>
          </a:p>
          <a:p>
            <a:r>
              <a:rPr lang="en-GB" dirty="0"/>
              <a:t>- Environment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33ADA-05E2-4B56-A536-BFC15A1D5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184" y="1845734"/>
            <a:ext cx="6070496" cy="329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3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CAE0B-577A-4F07-A584-03ADF9D0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45DA3-F221-4E61-AAA6-BF5C7EDB9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 Trello</a:t>
            </a:r>
          </a:p>
          <a:p>
            <a:r>
              <a:rPr lang="en-GB" dirty="0"/>
              <a:t>- Google Drive</a:t>
            </a:r>
          </a:p>
          <a:p>
            <a:r>
              <a:rPr lang="en-GB" dirty="0"/>
              <a:t>- </a:t>
            </a:r>
            <a:r>
              <a:rPr lang="en-GB"/>
              <a:t>Git Integration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815" y="2239629"/>
            <a:ext cx="5752123" cy="32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38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77E3B-76B5-46E4-B167-8C360D9E2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8DC32-03D0-4966-9530-C4D394770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 Class based implementation</a:t>
            </a:r>
          </a:p>
          <a:p>
            <a:r>
              <a:rPr lang="en-GB" dirty="0"/>
              <a:t>- More complex mechanics</a:t>
            </a:r>
          </a:p>
          <a:p>
            <a:r>
              <a:rPr lang="en-GB" dirty="0"/>
              <a:t>- Blueprint scripting</a:t>
            </a:r>
          </a:p>
          <a:p>
            <a:r>
              <a:rPr lang="en-GB" dirty="0"/>
              <a:t>- Level design</a:t>
            </a:r>
          </a:p>
          <a:p>
            <a:r>
              <a:rPr lang="en-GB" dirty="0"/>
              <a:t>- Project planning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5152545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740</TotalTime>
  <Words>221</Words>
  <Application>Microsoft Office PowerPoint</Application>
  <PresentationFormat>Widescreen</PresentationFormat>
  <Paragraphs>49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Calibri Light</vt:lpstr>
      <vt:lpstr>Retrospect</vt:lpstr>
      <vt:lpstr>Games Development Project</vt:lpstr>
      <vt:lpstr>Overview</vt:lpstr>
      <vt:lpstr>Game Engine</vt:lpstr>
      <vt:lpstr>Gameplay and Mechanics</vt:lpstr>
      <vt:lpstr>Level Design</vt:lpstr>
      <vt:lpstr>Implementation</vt:lpstr>
      <vt:lpstr>Immersion</vt:lpstr>
      <vt:lpstr>Project Management</vt:lpstr>
      <vt:lpstr>Learning Experience</vt:lpstr>
      <vt:lpstr>Prototype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Development Project</dc:title>
  <dc:creator>Leon Irving</dc:creator>
  <cp:lastModifiedBy>Leon Irving</cp:lastModifiedBy>
  <cp:revision>44</cp:revision>
  <dcterms:created xsi:type="dcterms:W3CDTF">2018-11-12T16:06:13Z</dcterms:created>
  <dcterms:modified xsi:type="dcterms:W3CDTF">2018-12-11T11:43:26Z</dcterms:modified>
</cp:coreProperties>
</file>